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27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740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Dream Transport: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369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From Complex Data to Clear Decisions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40400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Efficient Fahrplan Optimization for Smart Mobility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588954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 collaborative project for transforming complex transportation data into actionable insights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3335"/>
            <a:ext cx="62123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The Challenge (Before)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86325"/>
            <a:ext cx="51694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Overwhelming data, difficult insights.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837724" y="5597247"/>
            <a:ext cx="6357818" cy="1801177"/>
          </a:xfrm>
          <a:prstGeom prst="roundRect">
            <a:avLst>
              <a:gd name="adj" fmla="val 558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07519" y="58670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Raw Data Overload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107519" y="636258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14+ separate files with different formats (PDF, Excel, CSV)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34858" y="5597247"/>
            <a:ext cx="6357818" cy="1801177"/>
          </a:xfrm>
          <a:prstGeom prst="roundRect">
            <a:avLst>
              <a:gd name="adj" fmla="val 558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04653" y="5867043"/>
            <a:ext cx="37378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Complex Analysis Required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704653" y="636258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Transportation schedules, passenger counts, and punctuality metrics scattered across documents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001" y="2655455"/>
            <a:ext cx="3949985" cy="747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Our Solution (After)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79001" y="3283779"/>
            <a:ext cx="2070622" cy="3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From Chaos to Clarity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79001" y="3895931"/>
            <a:ext cx="5222709" cy="846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We transformed scattered transportation data into a unified, optimized system: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79001" y="4980371"/>
            <a:ext cx="5222709" cy="40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Consolidated SQLite database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9001" y="5302792"/>
            <a:ext cx="5222709" cy="40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Data-powered optimization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79001" y="5625213"/>
            <a:ext cx="5222709" cy="40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Clear visualization of results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054" y="157655"/>
            <a:ext cx="7921943" cy="7921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484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Project Components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31212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4228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Data Integration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077039" y="47235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SQLite database with schema.sql for unified data storage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3031212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4228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Analysis Tools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5395317" y="47235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Python scripts for distance computation and hub optimization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3031212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228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Output Generation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9713595" y="47235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CSV and JSON outputs for selected hubs and optimized routes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837724" y="59981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Key files: build_db.py, compute_stop_distances.py, hub_optimizer.py, and select_hubs.py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026" y="627698"/>
            <a:ext cx="6694170" cy="654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Technical Implementation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9026" y="1727478"/>
            <a:ext cx="130723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DreamTransport employs a sophisticated blend of backend technologies, advanced optimization algorithms, and a structured data model to deliver efficient public transport solutions.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79026" y="2690336"/>
            <a:ext cx="4209098" cy="3948589"/>
          </a:xfrm>
          <a:prstGeom prst="roundRect">
            <a:avLst>
              <a:gd name="adj" fmla="val 23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2920484"/>
            <a:ext cx="667702" cy="6677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768" y="3066574"/>
            <a:ext cx="300395" cy="3755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9174" y="3810714"/>
            <a:ext cx="34175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Backend &amp; Data Processing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009174" y="4271367"/>
            <a:ext cx="3748802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Built with Python 3.x, utilizing SQLite for data storage and Pandas for powerful data analysis. PDFplumber handles data extraction from diverse formats.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0651" y="2690336"/>
            <a:ext cx="4209098" cy="3948589"/>
          </a:xfrm>
          <a:prstGeom prst="roundRect">
            <a:avLst>
              <a:gd name="adj" fmla="val 23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799" y="2920484"/>
            <a:ext cx="667702" cy="66770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393" y="3066574"/>
            <a:ext cx="300395" cy="3755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40799" y="3810714"/>
            <a:ext cx="315468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Optimization Algorithms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5440799" y="4271367"/>
            <a:ext cx="3748802" cy="2137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Incorporates K-Median for hub placement, Hub-and-Spoke for route optimization, and Greedy/Batch methods for continuous improvement. Haversine distance ensures accurate geographical calculations.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2277" y="2690336"/>
            <a:ext cx="4209098" cy="3948589"/>
          </a:xfrm>
          <a:prstGeom prst="roundRect">
            <a:avLst>
              <a:gd name="adj" fmla="val 23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424" y="2920484"/>
            <a:ext cx="667702" cy="66770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6019" y="3066574"/>
            <a:ext cx="300395" cy="37552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2424" y="3810714"/>
            <a:ext cx="283928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Structured Data Model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9872424" y="4271367"/>
            <a:ext cx="3748802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Organizes crucial transport information in dedicated tables: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stops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 (with coordinates),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routes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route_stops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, and </a:t>
            </a:r>
            <a:r>
              <a:rPr lang="en-US" sz="1750" b="1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performance_metrics</a:t>
            </a:r>
            <a:r>
              <a:rPr lang="en-US" sz="175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 (for punctuality).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779026" y="6889313"/>
            <a:ext cx="130723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The system optimizes based on passenger-weighted distances, average hops, hub load distribution, and route complexity, providing detailed outputs for informed decision-making.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89" y="13716"/>
            <a:ext cx="5811412" cy="82158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43495"/>
            <a:ext cx="71995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Technical Implementation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064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Key Algorithms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0174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Stop distance computation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7724" y="44841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Hub selection optimization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37724" y="495085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Route efficiency analysis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37724" y="560308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Outputs stored in hub_optimizer_outputs directory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29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Next Steps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55927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From Data to </a:t>
            </a:r>
            <a:r>
              <a:rPr lang="en-US" sz="6100" b="1" dirty="0">
                <a:solidFill>
                  <a:srgbClr val="D75BE2"/>
                </a:solidFill>
                <a:ea typeface="Source Serif 4 Semi Bold" pitchFamily="34" charset="-122"/>
                <a:cs typeface="Source Serif 4 Semi Bold" pitchFamily="34" charset="-120"/>
              </a:rPr>
              <a:t>Action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837724" y="39864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362807"/>
            <a:ext cx="415873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4543425"/>
            <a:ext cx="32104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Expand Documentation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837724" y="503896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Add comprehensive project description and usage instructions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235773" y="39864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2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73" y="4362807"/>
            <a:ext cx="4158734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773" y="4543425"/>
            <a:ext cx="33488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Implement Visualization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5235773" y="503896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Create interactive maps and dashboards for route optimization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9633823" y="39864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28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4362807"/>
            <a:ext cx="4158853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33823" y="4543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ea typeface="Source Serif 4 Semi Bold" pitchFamily="34" charset="-122"/>
                <a:cs typeface="Source Serif 4 Semi Bold" pitchFamily="34" charset="-120"/>
              </a:rPr>
              <a:t>Gather Feedback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9633823" y="5038963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Test with transportation planners and refine based on real-world application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837724" y="625363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Join our project: Fork, star, or contribute to help transform public transportation planning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402" y="430887"/>
            <a:ext cx="6173986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400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Optimized Network: Before &amp; After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48402" y="1205151"/>
            <a:ext cx="1353359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Source Sans 3" pitchFamily="34" charset="-122"/>
                <a:cs typeface="Source Sans 3" pitchFamily="34" charset="-120"/>
              </a:rPr>
              <a:t>Witness the transformation of the bus network, from a complex web of routes to a streamlined, efficient system: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8402" y="1788676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Before Optimization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48402" y="8947190"/>
            <a:ext cx="657570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3915" y="1788676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73AD7"/>
                </a:solidFill>
                <a:ea typeface="Source Serif 4 Semi Bold" pitchFamily="34" charset="-122"/>
                <a:cs typeface="Source Serif 4 Semi Bold" pitchFamily="34" charset="-120"/>
              </a:rPr>
              <a:t>After Optimization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7513915" y="8947190"/>
            <a:ext cx="657570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5" y="2019061"/>
            <a:ext cx="6556582" cy="6210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15" y="2029968"/>
            <a:ext cx="6541008" cy="6199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392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Source Serif 4 Semi Bold</vt:lpstr>
      <vt:lpstr>Source Sans 3</vt:lpstr>
      <vt:lpstr>Calibri</vt:lpstr>
      <vt:lpstr>Source Serif 4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zaintab khan</dc:creator>
  <cp:lastModifiedBy>zaintab khan</cp:lastModifiedBy>
  <cp:revision>7</cp:revision>
  <dcterms:created xsi:type="dcterms:W3CDTF">2025-08-10T04:16:53Z</dcterms:created>
  <dcterms:modified xsi:type="dcterms:W3CDTF">2025-08-10T04:47:21Z</dcterms:modified>
</cp:coreProperties>
</file>